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8136-74D6-2312-3516-5ABE4EB5D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0B077-9072-07CE-7462-69F23695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19A36-29E3-6CE2-EBCB-0C751786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C1EC6-CDA4-E85B-8D14-784AF8E2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EA9AE-8331-A62B-2A84-5838FADA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5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91F1-6113-E497-9CA8-CF71827F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A6DB4-FA1B-6B66-BE38-ADB3FAD2C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2B1B1-F88B-B6A0-6507-04AAE5A5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62A0A-A8E7-6288-E200-25976B2A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6BBD0-1BC9-0BAF-A3F9-72B2D326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BBF25-D6EA-ACF5-4FAA-14542DF73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AFCF8-9D94-0EF3-7130-BFC16D2FE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A9AC1-C94C-00EC-73CD-751085FA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0E879-C591-F218-EE72-D209E9D5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28F82-0864-F052-AE11-1688B242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4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6009-1B0B-9AA8-D068-3844C3B80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BDF8-6649-1AB9-60B3-C546CCA0C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41389-5CFA-9764-633E-E29B6D95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A56A9-2AFC-05F0-EA1E-A6D08908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A9B87-BFF6-7D04-3387-1102F23E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9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C38F-F379-0E4C-AEF2-B7545439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0105B-BED5-6D20-946C-55EAA8A36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035B0-157C-947E-4672-527B4907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156B0-8F55-1D9F-8E59-EEF8320E0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A627D-7672-DB40-E15A-CB7B8F11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6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C3E7-7A96-9F75-B4A4-1E967041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48148-5AEA-698C-F25B-8609CF421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E0A4E-A667-FE87-6C3C-0C444BDDD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8EE51-19C9-6638-A768-BF3707C4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99783-C025-777D-1BBA-A0286261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3F44A-2887-E297-17C3-9594BD55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68E0-17AE-A9F4-5F09-1AE4DD989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6A03A-2E76-24CB-65E0-0B68CA3D1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BCF7A-28F3-BF2B-CD4A-6FF25A347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B62F9D-8F1B-441E-D3E4-F643A0901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F9FDD-BEC2-6C52-3EC7-5460A09A3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00A2A-B4B5-88B9-6714-745BFE87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E1E2A5-F3C0-805C-857F-1E4DA2AD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869A2-0F71-26F7-451D-9B044B4D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8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64E6-338D-6D83-73EF-4F3E4E77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7EB64-0145-6091-5DF0-2517E673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2C9E9-09F3-F7B9-EF3F-71DA5D51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1886E2-25A4-C360-3958-BF5638B03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7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5282B-3643-B1D6-FFC4-E5CB2004C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FCC1C4-E887-3FC5-B930-F0CD5622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A1C33-1FF9-A15E-39CB-FA49E833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0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6F69A-B37E-9E36-75A4-C64B9294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40AB9-1063-D530-2C3B-72AE387E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2E42A-F687-7CA6-ABB9-4967D0B06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40845-3A30-2628-32E4-A078D351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E4535-B312-53B5-0DEB-1C224416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8BEC4-6A6B-B4C2-7674-B21CF99F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6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F5FF2-D7D9-ADF1-D610-B8D86032C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2A1BBE-4773-D4F7-FAAB-4D523B17C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E72A7-E3C3-CF46-D563-B413864EA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9DDEA-7843-7A3A-F732-07276516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00F9E-E002-1B9B-223B-FA1B6F31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D5663-493F-BE37-AD96-89A7D30C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2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B9FBC-7691-AD42-BB14-C291E9CD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6634-C29C-EA21-B59B-D7327A361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90E33-2676-EC2C-4FA6-A98472F2C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21CD6B-FA48-7340-A2A4-8E657023A0B5}" type="datetimeFigureOut">
              <a:rPr lang="en-US" smtClean="0"/>
              <a:t>1/22/24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55F31-3D13-7CFE-1E4A-86D2B6E3D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DD932-615E-CED7-3C54-39171FDD9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F5C728-21C9-D34B-B8B9-B7D3173E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6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3E437E8-1C0B-3F67-0FDD-A2EA5FA86A30}"/>
              </a:ext>
            </a:extLst>
          </p:cNvPr>
          <p:cNvSpPr/>
          <p:nvPr/>
        </p:nvSpPr>
        <p:spPr>
          <a:xfrm>
            <a:off x="2833254" y="5730624"/>
            <a:ext cx="5952435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Britannic Bold" panose="020B0903060703020204" pitchFamily="34" charset="77"/>
                <a:cs typeface="Phosphate Inline" panose="02000506050000020004" pitchFamily="2" charset="77"/>
              </a:rPr>
              <a:t>GENGRAS EDITION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7C1652-73D0-FA43-12E3-D0E9E7EEF3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18" r="4027" b="47183"/>
          <a:stretch/>
        </p:blipFill>
        <p:spPr>
          <a:xfrm>
            <a:off x="2182684" y="1087394"/>
            <a:ext cx="7253577" cy="28049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A592C9-AE47-D7ED-1B76-2271938268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0" b="12948"/>
          <a:stretch/>
        </p:blipFill>
        <p:spPr>
          <a:xfrm>
            <a:off x="962797" y="670176"/>
            <a:ext cx="9379809" cy="45690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51015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0516D2-91EE-98F8-351C-3D3E19C89A03}"/>
              </a:ext>
            </a:extLst>
          </p:cNvPr>
          <p:cNvSpPr txBox="1"/>
          <p:nvPr/>
        </p:nvSpPr>
        <p:spPr>
          <a:xfrm>
            <a:off x="159027" y="376464"/>
            <a:ext cx="1178780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we come, here we go, we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rock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Easy come, easy go, now we on top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Feel the shot, body rock, rock it, don't stop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 and round, up and down, around the clock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Monday, Tuesday, Wednesday and Thursday (do it)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Friday, Saturday, Saturday to Sunday (do it)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Get, get, get, get, get with us, you know what we say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Party every day, p-p-p-party every day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48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80A51D-09D7-7E3F-9080-93828890AA7D}"/>
              </a:ext>
            </a:extLst>
          </p:cNvPr>
          <p:cNvSpPr txBox="1"/>
          <p:nvPr/>
        </p:nvSpPr>
        <p:spPr>
          <a:xfrm>
            <a:off x="633618" y="305068"/>
            <a:ext cx="1185986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I'm feeling (woo-hoo)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good, good night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feeling (woo-hoo)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good,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(Woo-hoo)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2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ADAEC8-B217-6C04-6ED9-CD213EB196AF}"/>
              </a:ext>
            </a:extLst>
          </p:cNvPr>
          <p:cNvSpPr txBox="1"/>
          <p:nvPr/>
        </p:nvSpPr>
        <p:spPr>
          <a:xfrm>
            <a:off x="616227" y="612844"/>
            <a:ext cx="108038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got a feeling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good, good night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feeling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good, good night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7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ADAEC8-B217-6C04-6ED9-CD213EB196AF}"/>
              </a:ext>
            </a:extLst>
          </p:cNvPr>
          <p:cNvSpPr txBox="1"/>
          <p:nvPr/>
        </p:nvSpPr>
        <p:spPr>
          <a:xfrm>
            <a:off x="824949" y="612844"/>
            <a:ext cx="108038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feeling   (woo-hoo) - Clap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good, good night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kern="0" dirty="0">
              <a:solidFill>
                <a:srgbClr val="202124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feeling (woo-hoo)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good, good night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2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ADAEC8-B217-6C04-6ED9-CD213EB196AF}"/>
              </a:ext>
            </a:extLst>
          </p:cNvPr>
          <p:cNvSpPr txBox="1"/>
          <p:nvPr/>
        </p:nvSpPr>
        <p:spPr>
          <a:xfrm>
            <a:off x="815009" y="493575"/>
            <a:ext cx="1080383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Tonight's the night, let's live it up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here at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Gengras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give it up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having fun, like “oh my god”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friends and family, let’s kick it off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kern="0" dirty="0">
              <a:solidFill>
                <a:srgbClr val="202124"/>
              </a:solidFill>
              <a:latin typeface="Roboto" panose="02000000000000000000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know that we’ll have a ball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we get down and go out, and just lose it all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feel, stressed out, I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let it go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go way out, spaced out, and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losin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all control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3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17B910-10C8-A862-ADB4-3E129881F48F}"/>
              </a:ext>
            </a:extLst>
          </p:cNvPr>
          <p:cNvSpPr txBox="1"/>
          <p:nvPr/>
        </p:nvSpPr>
        <p:spPr>
          <a:xfrm>
            <a:off x="663638" y="305068"/>
            <a:ext cx="1002092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on and join us, right here and now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at us dancing, like we know how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paint the town, we'll shut it down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raise the roof, and then we'll do it again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do it, let's do it, let's do it, let's do it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do it, and do it, let's live it up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do it, and do it, and do it, do it, do it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do it, let's do it, let's do it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4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0515FD-FA91-BBAD-88C2-E1BF77A37E52}"/>
              </a:ext>
            </a:extLst>
          </p:cNvPr>
          <p:cNvSpPr txBox="1"/>
          <p:nvPr/>
        </p:nvSpPr>
        <p:spPr>
          <a:xfrm>
            <a:off x="583923" y="465916"/>
            <a:ext cx="1201889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'Cause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gotta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feeling (woo-hoo)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good, good night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feeling (woo-hoo)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 night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tonight's </a:t>
            </a:r>
            <a:r>
              <a:rPr lang="en-US" sz="4000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good, good night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1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0356C8-1754-5069-BDD4-B97C5D277560}"/>
              </a:ext>
            </a:extLst>
          </p:cNvPr>
          <p:cNvSpPr txBox="1"/>
          <p:nvPr/>
        </p:nvSpPr>
        <p:spPr>
          <a:xfrm>
            <a:off x="974035" y="1725593"/>
            <a:ext cx="989937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Tonight's the night, let's live it up (let’s live it up)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here at </a:t>
            </a:r>
            <a:r>
              <a:rPr lang="en-US" sz="4000" b="1" kern="0" dirty="0" err="1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Gengras</a:t>
            </a: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give it up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having fun, like “oh my god”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friends and family, let’s kick it off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8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3B2C2F-67EB-341A-6297-11EC000DE86A}"/>
              </a:ext>
            </a:extLst>
          </p:cNvPr>
          <p:cNvSpPr txBox="1"/>
          <p:nvPr/>
        </p:nvSpPr>
        <p:spPr>
          <a:xfrm>
            <a:off x="1083366" y="1705714"/>
            <a:ext cx="1078064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on and join us, right here and now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at us dancing, like we know how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paint the town, we'll shut it down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raise the roof, and then we'll do it again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2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1B318C-77A3-9C80-0575-28B56D0A9EFB}"/>
              </a:ext>
            </a:extLst>
          </p:cNvPr>
          <p:cNvSpPr txBox="1"/>
          <p:nvPr/>
        </p:nvSpPr>
        <p:spPr>
          <a:xfrm>
            <a:off x="762827" y="921820"/>
            <a:ext cx="1061747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do it, let's do it, let's do it, (let's do it) let's do it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do it (do it), and do it, let's live it up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do it (do it), and do it (and do it)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do it, do it, do it (and do it)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do it (and do it), let's do it (and do it)</a:t>
            </a:r>
            <a:b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kern="0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Let's do it (hey), do it (hey), do it (hey), do it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4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723</Words>
  <Application>Microsoft Macintosh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Britannic Bold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Hatch, Elyse</dc:creator>
  <cp:lastModifiedBy>Hatch, Elyse</cp:lastModifiedBy>
  <cp:revision>3</cp:revision>
  <dcterms:created xsi:type="dcterms:W3CDTF">2024-01-22T16:57:11Z</dcterms:created>
  <dcterms:modified xsi:type="dcterms:W3CDTF">2024-01-23T15:34:41Z</dcterms:modified>
</cp:coreProperties>
</file>